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Moskovic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9-25T08:35:34.274" idx="1">
    <p:pos x="6000" y="0"/>
    <p:text>Possible de faire un picto pour ceci également?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192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82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67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32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85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93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38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537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20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14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75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4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3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4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5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6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‹N°›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0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30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t="12040" b="14451"/>
          <a:stretch/>
        </p:blipFill>
        <p:spPr>
          <a:xfrm>
            <a:off x="783488" y="750400"/>
            <a:ext cx="8512675" cy="41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783300" y="5148550"/>
            <a:ext cx="8707200" cy="17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500" b="1">
                <a:solidFill>
                  <a:srgbClr val="08B786"/>
                </a:solidFill>
                <a:highlight>
                  <a:schemeClr val="lt1"/>
                </a:highlight>
              </a:rPr>
              <a:t>Les commissions délibératives</a:t>
            </a:r>
            <a:r>
              <a:rPr lang="fr-BE" sz="4500">
                <a:solidFill>
                  <a:srgbClr val="08B786"/>
                </a:solidFill>
                <a:highlight>
                  <a:schemeClr val="lt1"/>
                </a:highlight>
              </a:rPr>
              <a:t> </a:t>
            </a:r>
            <a:r>
              <a:rPr lang="fr-BE" sz="4500" i="1">
                <a:solidFill>
                  <a:srgbClr val="08B786"/>
                </a:solidFill>
                <a:highlight>
                  <a:schemeClr val="lt1"/>
                </a:highlight>
              </a:rPr>
              <a:t>C’est quoi?</a:t>
            </a:r>
            <a:endParaRPr sz="4300" i="1">
              <a:solidFill>
                <a:srgbClr val="08B786"/>
              </a:solidFill>
              <a:highlight>
                <a:schemeClr val="lt1"/>
              </a:highlight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796425" y="6916183"/>
            <a:ext cx="3496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fr-BE" sz="1200" dirty="0">
                <a:solidFill>
                  <a:schemeClr val="dk1"/>
                </a:solidFill>
              </a:rPr>
              <a:t>Commissions délibératives | Forest- 07.10.20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504463" y="3371701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4800" i="1">
                <a:solidFill>
                  <a:srgbClr val="08B786"/>
                </a:solidFill>
              </a:rPr>
              <a:t>D</a:t>
            </a:r>
            <a:r>
              <a:rPr lang="fr-BE" sz="4800" b="0" i="1" u="none" strike="noStrike" cap="none">
                <a:solidFill>
                  <a:srgbClr val="08B786"/>
                </a:solidFill>
                <a:latin typeface="Arial"/>
                <a:ea typeface="Arial"/>
                <a:cs typeface="Arial"/>
                <a:sym typeface="Arial"/>
              </a:rPr>
              <a:t>es questions ? </a:t>
            </a:r>
            <a:endParaRPr sz="4800" b="0" i="1" u="none" strike="noStrike" cap="none">
              <a:solidFill>
                <a:srgbClr val="08B7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5796425" y="6916183"/>
            <a:ext cx="3496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fr-BE" sz="1200" dirty="0">
                <a:solidFill>
                  <a:schemeClr val="dk1"/>
                </a:solidFill>
              </a:rPr>
              <a:t>Commissions délibératives | Forest- 07.10.20</a:t>
            </a:r>
            <a:endParaRPr sz="1200" dirty="0"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 l="9918"/>
          <a:stretch/>
        </p:blipFill>
        <p:spPr>
          <a:xfrm>
            <a:off x="4083124" y="1552900"/>
            <a:ext cx="19134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773400" y="301325"/>
            <a:ext cx="8532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i="1" u="none" strike="noStrike" cap="none">
                <a:solidFill>
                  <a:srgbClr val="000000"/>
                </a:solidFill>
              </a:rPr>
              <a:t>Fonctionnement</a:t>
            </a:r>
            <a:endParaRPr sz="4400" i="1" u="none" strike="noStrike" cap="none"/>
          </a:p>
        </p:txBody>
      </p:sp>
      <p:sp>
        <p:nvSpPr>
          <p:cNvPr id="79" name="Google Shape;79;p15"/>
          <p:cNvSpPr txBox="1"/>
          <p:nvPr/>
        </p:nvSpPr>
        <p:spPr>
          <a:xfrm>
            <a:off x="1042899" y="1769050"/>
            <a:ext cx="8532900" cy="4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8B786"/>
              </a:buClr>
              <a:buSzPts val="3600"/>
              <a:buFont typeface="Arial"/>
              <a:buAutoNum type="arabicPeriod"/>
            </a:pPr>
            <a:r>
              <a:rPr lang="fr-BE" sz="36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Choix du sujet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8B786"/>
              </a:buClr>
              <a:buSzPts val="3600"/>
              <a:buFont typeface="Arial"/>
              <a:buAutoNum type="arabicPeriod"/>
            </a:pPr>
            <a:r>
              <a:rPr lang="fr-BE" sz="36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Tirage au sort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8B786"/>
              </a:buClr>
              <a:buSzPts val="3600"/>
              <a:buFont typeface="Arial"/>
              <a:buAutoNum type="arabicPeriod"/>
            </a:pPr>
            <a:r>
              <a:rPr lang="fr-BE" sz="36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Délibération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8B786"/>
              </a:buClr>
              <a:buSzPts val="3600"/>
              <a:buFont typeface="Arial"/>
              <a:buAutoNum type="arabicPeriod"/>
            </a:pPr>
            <a:r>
              <a:rPr lang="fr-BE" sz="36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Recommandations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8B786"/>
              </a:buClr>
              <a:buSzPts val="3600"/>
              <a:buFont typeface="Arial"/>
              <a:buAutoNum type="arabicPeriod"/>
            </a:pPr>
            <a:r>
              <a:rPr lang="fr-BE" sz="36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Suivi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796425" y="6916183"/>
            <a:ext cx="3496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BE" sz="1200" dirty="0">
                <a:solidFill>
                  <a:schemeClr val="dk1"/>
                </a:solidFill>
              </a:rPr>
              <a:t>Commissions délibératives | </a:t>
            </a:r>
            <a:r>
              <a:rPr lang="fr-BE" sz="1200" dirty="0" smtClean="0">
                <a:solidFill>
                  <a:schemeClr val="dk1"/>
                </a:solidFill>
              </a:rPr>
              <a:t>Forest- 07.10.20 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5337360" y="2054880"/>
            <a:ext cx="4463640" cy="49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r="7327"/>
          <a:stretch/>
        </p:blipFill>
        <p:spPr>
          <a:xfrm>
            <a:off x="2394675" y="2250005"/>
            <a:ext cx="5291280" cy="342576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5796425" y="6916183"/>
            <a:ext cx="3496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fr-BE" sz="1200" dirty="0">
                <a:solidFill>
                  <a:schemeClr val="dk1"/>
                </a:solidFill>
              </a:rPr>
              <a:t>Commissions délibératives | Forest- 07.10.20</a:t>
            </a:r>
            <a:endParaRPr sz="1200" dirty="0"/>
          </a:p>
        </p:txBody>
      </p:sp>
      <p:sp>
        <p:nvSpPr>
          <p:cNvPr id="89" name="Google Shape;89;p16"/>
          <p:cNvSpPr txBox="1"/>
          <p:nvPr/>
        </p:nvSpPr>
        <p:spPr>
          <a:xfrm>
            <a:off x="773400" y="301325"/>
            <a:ext cx="5529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i="1">
                <a:solidFill>
                  <a:schemeClr val="dk1"/>
                </a:solidFill>
              </a:rPr>
              <a:t>Choix du sujet</a:t>
            </a:r>
            <a:endParaRPr sz="4400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929157" y="4600750"/>
            <a:ext cx="68847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24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4 critères :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4000"/>
              </a:lnSpc>
              <a:spcBef>
                <a:spcPts val="1913"/>
              </a:spcBef>
              <a:spcAft>
                <a:spcPts val="0"/>
              </a:spcAft>
              <a:buClr>
                <a:srgbClr val="08B786"/>
              </a:buClr>
              <a:buSzPts val="900"/>
              <a:buFont typeface="Noto Sans Symbols"/>
              <a:buChar char="●"/>
            </a:pPr>
            <a:r>
              <a:rPr lang="fr-BE" sz="20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Résid</a:t>
            </a:r>
            <a:r>
              <a:rPr lang="fr-BE" sz="2000">
                <a:solidFill>
                  <a:srgbClr val="191B0E"/>
                </a:solidFill>
              </a:rPr>
              <a:t>er à Bruxelles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4000"/>
              </a:lnSpc>
              <a:spcBef>
                <a:spcPts val="499"/>
              </a:spcBef>
              <a:spcAft>
                <a:spcPts val="0"/>
              </a:spcAft>
              <a:buClr>
                <a:srgbClr val="08B786"/>
              </a:buClr>
              <a:buSzPts val="900"/>
              <a:buFont typeface="Noto Sans Symbols"/>
              <a:buChar char="●"/>
            </a:pPr>
            <a:r>
              <a:rPr lang="fr-BE" sz="20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Plus de 16 ans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4000"/>
              </a:lnSpc>
              <a:spcBef>
                <a:spcPts val="499"/>
              </a:spcBef>
              <a:spcAft>
                <a:spcPts val="0"/>
              </a:spcAft>
              <a:buClr>
                <a:srgbClr val="08B786"/>
              </a:buClr>
              <a:buSzPts val="900"/>
              <a:buFont typeface="Noto Sans Symbols"/>
              <a:buChar char="●"/>
            </a:pPr>
            <a:r>
              <a:rPr lang="fr-BE" sz="20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Jouir des droits politiques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4000"/>
              </a:lnSpc>
              <a:spcBef>
                <a:spcPts val="499"/>
              </a:spcBef>
              <a:spcAft>
                <a:spcPts val="0"/>
              </a:spcAft>
              <a:buClr>
                <a:srgbClr val="08B786"/>
              </a:buClr>
              <a:buSzPts val="900"/>
              <a:buFont typeface="Noto Sans Symbols"/>
              <a:buChar char="●"/>
            </a:pPr>
            <a:r>
              <a:rPr lang="fr-BE" sz="2000" b="0" i="0" u="none" strike="noStrike" cap="non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Pas un député, ministre, responsable politique local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r="3990"/>
          <a:stretch/>
        </p:blipFill>
        <p:spPr>
          <a:xfrm>
            <a:off x="2597450" y="1520358"/>
            <a:ext cx="4885725" cy="30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773400" y="301325"/>
            <a:ext cx="5529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i="1">
                <a:solidFill>
                  <a:schemeClr val="dk1"/>
                </a:solidFill>
              </a:rPr>
              <a:t>Composition</a:t>
            </a:r>
            <a:endParaRPr sz="4400" i="1"/>
          </a:p>
        </p:txBody>
      </p:sp>
      <p:sp>
        <p:nvSpPr>
          <p:cNvPr id="98" name="Google Shape;98;p17"/>
          <p:cNvSpPr txBox="1"/>
          <p:nvPr/>
        </p:nvSpPr>
        <p:spPr>
          <a:xfrm>
            <a:off x="5796425" y="6916183"/>
            <a:ext cx="3496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fr-BE" sz="1200" dirty="0">
                <a:solidFill>
                  <a:schemeClr val="dk1"/>
                </a:solidFill>
              </a:rPr>
              <a:t>Commissions délibératives | Forest- 07.10.20</a:t>
            </a: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5400000" y="2093040"/>
            <a:ext cx="4391640" cy="49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8580" algn="l" rtl="0">
              <a:lnSpc>
                <a:spcPct val="94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 l="4747" r="4421"/>
          <a:stretch/>
        </p:blipFill>
        <p:spPr>
          <a:xfrm>
            <a:off x="2384238" y="2016332"/>
            <a:ext cx="5312160" cy="38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773400" y="301325"/>
            <a:ext cx="5529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i="1">
                <a:solidFill>
                  <a:schemeClr val="dk1"/>
                </a:solidFill>
              </a:rPr>
              <a:t>Délibération</a:t>
            </a:r>
            <a:endParaRPr sz="4400" i="1"/>
          </a:p>
        </p:txBody>
      </p:sp>
      <p:sp>
        <p:nvSpPr>
          <p:cNvPr id="107" name="Google Shape;107;p18"/>
          <p:cNvSpPr txBox="1"/>
          <p:nvPr/>
        </p:nvSpPr>
        <p:spPr>
          <a:xfrm>
            <a:off x="5796425" y="6916183"/>
            <a:ext cx="3496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fr-BE" sz="1200" dirty="0">
                <a:solidFill>
                  <a:schemeClr val="dk1"/>
                </a:solidFill>
              </a:rPr>
              <a:t>Commissions délibératives | Forest- 07.10.20</a:t>
            </a:r>
            <a:endParaRPr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 rotWithShape="1">
          <a:blip r:embed="rId4">
            <a:alphaModFix/>
          </a:blip>
          <a:srcRect l="10058" r="4295"/>
          <a:stretch/>
        </p:blipFill>
        <p:spPr>
          <a:xfrm>
            <a:off x="2620213" y="1970650"/>
            <a:ext cx="4840200" cy="3829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5796425" y="6916183"/>
            <a:ext cx="3496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fr-BE" sz="1200" dirty="0">
                <a:solidFill>
                  <a:schemeClr val="dk1"/>
                </a:solidFill>
              </a:rPr>
              <a:t>Commissions délibératives | Forest- 07.10.20</a:t>
            </a:r>
            <a:endParaRPr sz="1200" dirty="0"/>
          </a:p>
        </p:txBody>
      </p:sp>
      <p:sp>
        <p:nvSpPr>
          <p:cNvPr id="115" name="Google Shape;115;p19"/>
          <p:cNvSpPr txBox="1"/>
          <p:nvPr/>
        </p:nvSpPr>
        <p:spPr>
          <a:xfrm>
            <a:off x="773400" y="301325"/>
            <a:ext cx="5529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i="1">
                <a:solidFill>
                  <a:schemeClr val="dk1"/>
                </a:solidFill>
              </a:rPr>
              <a:t>Suivi</a:t>
            </a:r>
            <a:endParaRPr sz="440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Jeunes (16-20)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Personnes en situation de précarité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Personnes en situation de handicap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Familles : activités gratuites pour les 0-12 ans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2800"/>
              <a:t>V</a:t>
            </a:r>
            <a:r>
              <a:rPr lang="fr-BE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olet linguistique (multilinguisme des facilitateurs - buddy system - aidant proche)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Défraiement + séance préparatoire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5796425" y="6916183"/>
            <a:ext cx="3496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fr-BE" sz="1200" dirty="0">
                <a:solidFill>
                  <a:schemeClr val="dk1"/>
                </a:solidFill>
              </a:rPr>
              <a:t>Commissions délibératives | Forest- 07.10.20</a:t>
            </a:r>
            <a:endParaRPr sz="1200" dirty="0"/>
          </a:p>
        </p:txBody>
      </p:sp>
      <p:sp>
        <p:nvSpPr>
          <p:cNvPr id="123" name="Google Shape;123;p20"/>
          <p:cNvSpPr txBox="1"/>
          <p:nvPr/>
        </p:nvSpPr>
        <p:spPr>
          <a:xfrm>
            <a:off x="773400" y="301325"/>
            <a:ext cx="5529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i="1">
                <a:solidFill>
                  <a:schemeClr val="dk1"/>
                </a:solidFill>
              </a:rPr>
              <a:t>Focus inclusion</a:t>
            </a:r>
            <a:endParaRPr sz="4400" i="1"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223" y="1806842"/>
            <a:ext cx="1051675" cy="56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4050" y="2883342"/>
            <a:ext cx="974100" cy="6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1300" y="3589650"/>
            <a:ext cx="447268" cy="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7852" y="4209150"/>
            <a:ext cx="781825" cy="7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9039" y="2370349"/>
            <a:ext cx="557687" cy="5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14900" y="5802426"/>
            <a:ext cx="781825" cy="67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Augmenter de la qualité de la décision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Inclure le citoyen autrement que par le vote</a:t>
            </a:r>
            <a:r>
              <a:rPr lang="fr-BE" sz="3000"/>
              <a:t/>
            </a:r>
            <a:br>
              <a:rPr lang="fr-BE" sz="3000"/>
            </a:br>
            <a:r>
              <a:rPr lang="fr-BE" sz="3000"/>
              <a:t>	</a:t>
            </a: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(4 - 5 ans)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Rapprocher le</a:t>
            </a:r>
            <a:r>
              <a:rPr lang="fr-BE" sz="3000"/>
              <a:t>s député.e.s </a:t>
            </a: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fr-BE" sz="3000"/>
              <a:t>u</a:t>
            </a: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citoyen </a:t>
            </a:r>
            <a:r>
              <a:rPr lang="fr-BE" sz="3000"/>
              <a:t>et </a:t>
            </a: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vice-versa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Permettre de sortir de situations de blocage</a:t>
            </a:r>
            <a:r>
              <a:rPr lang="fr-BE" sz="3000"/>
              <a:t/>
            </a:r>
            <a:br>
              <a:rPr lang="fr-BE" sz="3000"/>
            </a:b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(5G - décolonisation…)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3000"/>
              <a:t>Renforcer </a:t>
            </a: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décisions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Démocratiser la démocratie !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5796425" y="6916183"/>
            <a:ext cx="3496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fr-BE" sz="1200" dirty="0">
                <a:solidFill>
                  <a:schemeClr val="dk1"/>
                </a:solidFill>
              </a:rPr>
              <a:t>Commissions délibératives | Forest- 07.10.20</a:t>
            </a:r>
            <a:r>
              <a:rPr lang="fr-BE" sz="1200" dirty="0" smtClean="0"/>
              <a:t> 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73400" y="301325"/>
            <a:ext cx="5529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i="1">
                <a:solidFill>
                  <a:schemeClr val="dk1"/>
                </a:solidFill>
              </a:rPr>
              <a:t>Résultats attendus</a:t>
            </a:r>
            <a:endParaRPr sz="4400" i="1"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066" y="1769041"/>
            <a:ext cx="464350" cy="4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066" y="2439016"/>
            <a:ext cx="464350" cy="4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066" y="3547653"/>
            <a:ext cx="464350" cy="4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066" y="4604791"/>
            <a:ext cx="464350" cy="4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066" y="5712216"/>
            <a:ext cx="464350" cy="4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066" y="6306191"/>
            <a:ext cx="464350" cy="4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000" i="1">
                <a:solidFill>
                  <a:srgbClr val="08B786"/>
                </a:solidFill>
              </a:rPr>
              <a:t>Comment devenir un.e ambassad.eur.rice des commissions délibératives ?</a:t>
            </a:r>
            <a:endParaRPr sz="3000" i="1">
              <a:solidFill>
                <a:srgbClr val="08B78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rgbClr val="08B786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3000"/>
              <a:t>Partagez l’information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3000">
                <a:solidFill>
                  <a:schemeClr val="dk1"/>
                </a:solidFill>
              </a:rPr>
              <a:t>Faites avancer vos revendications</a:t>
            </a:r>
            <a:endParaRPr sz="3000"/>
          </a:p>
          <a:p>
            <a:pPr marL="4572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fr-BE" sz="3000"/>
              <a:t>Devenez le relais de la participation citoyenne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5796425" y="6916183"/>
            <a:ext cx="34962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fr-BE" sz="1200" dirty="0">
                <a:solidFill>
                  <a:schemeClr val="dk1"/>
                </a:solidFill>
              </a:rPr>
              <a:t>Commissions délibératives | Forest- 07.10.20</a:t>
            </a:r>
            <a:endParaRPr sz="1200" dirty="0"/>
          </a:p>
        </p:txBody>
      </p:sp>
      <p:sp>
        <p:nvSpPr>
          <p:cNvPr id="151" name="Google Shape;151;p22"/>
          <p:cNvSpPr txBox="1"/>
          <p:nvPr/>
        </p:nvSpPr>
        <p:spPr>
          <a:xfrm>
            <a:off x="773400" y="301325"/>
            <a:ext cx="5529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4400" i="1">
                <a:solidFill>
                  <a:schemeClr val="dk1"/>
                </a:solidFill>
              </a:rPr>
              <a:t>Suivi</a:t>
            </a:r>
            <a:endParaRPr sz="4400" i="1"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97" y="3376873"/>
            <a:ext cx="384475" cy="3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97" y="3990135"/>
            <a:ext cx="384475" cy="3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97" y="4670573"/>
            <a:ext cx="384475" cy="3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191</Words>
  <Application>Microsoft Office PowerPoint</Application>
  <PresentationFormat>Personnalisé</PresentationFormat>
  <Paragraphs>61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Noto Sans Symbols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Moskovic Jonathan</dc:creator>
  <cp:lastModifiedBy>Moskovic Jonathan</cp:lastModifiedBy>
  <cp:revision>2</cp:revision>
  <dcterms:modified xsi:type="dcterms:W3CDTF">2020-10-07T14:02:19Z</dcterms:modified>
</cp:coreProperties>
</file>